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15b3d9c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15b3d9c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15b3d9c6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15b3d9c6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15b3d9c6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15b3d9c6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15b3d9c6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15b3d9c6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15b3d9c6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15b3d9c6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15b3d9c6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15b3d9c6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</a:t>
            </a:r>
            <a:r>
              <a:rPr lang="en"/>
              <a:t>Determinants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Economic Stability</a:t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Enough income to live comfortably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Neighborhood and Physical Environment</a:t>
            </a:r>
            <a:endParaRPr/>
          </a:p>
        </p:txBody>
      </p:sp>
      <p:sp>
        <p:nvSpPr>
          <p:cNvPr id="67" name="Google Shape;67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Place that you live and surrounding beuildings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Education</a:t>
            </a:r>
            <a:endParaRPr/>
          </a:p>
        </p:txBody>
      </p:sp>
      <p:sp>
        <p:nvSpPr>
          <p:cNvPr id="73" name="Google Shape;73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 to a good school system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Food</a:t>
            </a:r>
            <a:endParaRPr/>
          </a:p>
        </p:txBody>
      </p:sp>
      <p:sp>
        <p:nvSpPr>
          <p:cNvPr id="79" name="Google Shape;79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Food options around you, food security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and </a:t>
            </a:r>
            <a:r>
              <a:rPr lang="en"/>
              <a:t>Community</a:t>
            </a:r>
            <a:r>
              <a:rPr lang="en"/>
              <a:t> Supports</a:t>
            </a:r>
            <a:endParaRPr/>
          </a:p>
        </p:txBody>
      </p:sp>
      <p:sp>
        <p:nvSpPr>
          <p:cNvPr id="85" name="Google Shape;85;p1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Support networks of friends and family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Healthcare</a:t>
            </a:r>
            <a:endParaRPr/>
          </a:p>
        </p:txBody>
      </p:sp>
      <p:sp>
        <p:nvSpPr>
          <p:cNvPr id="91" name="Google Shape;91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 to doctors and nurses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